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7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3"/>
    <p:restoredTop sz="94719"/>
  </p:normalViewPr>
  <p:slideViewPr>
    <p:cSldViewPr snapToGrid="0" snapToObjects="1">
      <p:cViewPr varScale="1">
        <p:scale>
          <a:sx n="140" d="100"/>
          <a:sy n="140" d="100"/>
        </p:scale>
        <p:origin x="23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cap="all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Monday, March 29,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763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Monday, March 29,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77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Monday, March 29,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198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Monday, March 29,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463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Monday, March 29,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5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Monday, March 29,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2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Monday, March 29,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2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Monday, March 29, 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811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Monday, March 29, 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595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Monday, March 29,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64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Monday, March 29,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311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Monday, March 29,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7761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6" r:id="rId6"/>
    <p:sldLayoutId id="2147483751" r:id="rId7"/>
    <p:sldLayoutId id="2147483752" r:id="rId8"/>
    <p:sldLayoutId id="2147483753" r:id="rId9"/>
    <p:sldLayoutId id="2147483755" r:id="rId10"/>
    <p:sldLayoutId id="2147483754" r:id="rId11"/>
  </p:sldLayoutIdLst>
  <p:hf sldNum="0" hdr="0" ftr="0" dt="0"/>
  <p:txStyles>
    <p:titleStyle>
      <a:lvl1pPr algn="l" defTabSz="914400" rtl="0" eaLnBrk="1" latinLnBrk="0" hangingPunct="1">
        <a:lnSpc>
          <a:spcPct val="88000"/>
        </a:lnSpc>
        <a:spcBef>
          <a:spcPct val="0"/>
        </a:spcBef>
        <a:buNone/>
        <a:defRPr sz="4400" kern="1200" cap="none" spc="4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4F3A7E8-6DA9-4C2B-ACC8-475F34DAEA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21CDF0-4D24-4190-9285-9016C19C1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CCA8B-45C5-104D-A552-2AF928A23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0" y="1449388"/>
            <a:ext cx="5015638" cy="2075012"/>
          </a:xfrm>
        </p:spPr>
        <p:txBody>
          <a:bodyPr>
            <a:normAutofit/>
          </a:bodyPr>
          <a:lstStyle/>
          <a:p>
            <a:r>
              <a:rPr lang="en-IT" dirty="0"/>
              <a:t>Gym location in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0C215-7AD1-2C4F-949E-6E8115CD3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0" y="3830398"/>
            <a:ext cx="5015638" cy="1219439"/>
          </a:xfrm>
        </p:spPr>
        <p:txBody>
          <a:bodyPr>
            <a:normAutofit fontScale="92500"/>
          </a:bodyPr>
          <a:lstStyle/>
          <a:p>
            <a:r>
              <a:rPr lang="en-IT" dirty="0"/>
              <a:t>Where to find the most suitable place for opening a gym</a:t>
            </a:r>
          </a:p>
        </p:txBody>
      </p:sp>
      <p:pic>
        <p:nvPicPr>
          <p:cNvPr id="4" name="Picture 3" descr="Earth as a particle with gold and blue">
            <a:extLst>
              <a:ext uri="{FF2B5EF4-FFF2-40B4-BE49-F238E27FC236}">
                <a16:creationId xmlns:a16="http://schemas.microsoft.com/office/drawing/2014/main" id="{15E324CF-3F0A-41B8-915D-D7033C7C96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23" r="24914" b="-1"/>
          <a:stretch/>
        </p:blipFill>
        <p:spPr>
          <a:xfrm>
            <a:off x="20" y="10"/>
            <a:ext cx="5903704" cy="6857990"/>
          </a:xfrm>
          <a:custGeom>
            <a:avLst/>
            <a:gdLst/>
            <a:ahLst/>
            <a:cxnLst/>
            <a:rect l="l" t="t" r="r" b="b"/>
            <a:pathLst>
              <a:path w="5903724" h="6858000">
                <a:moveTo>
                  <a:pt x="0" y="0"/>
                </a:moveTo>
                <a:lnTo>
                  <a:pt x="5886178" y="0"/>
                </a:lnTo>
                <a:lnTo>
                  <a:pt x="5890522" y="42009"/>
                </a:lnTo>
                <a:cubicBezTo>
                  <a:pt x="5948302" y="788432"/>
                  <a:pt x="5795211" y="5194623"/>
                  <a:pt x="5836720" y="6279216"/>
                </a:cubicBezTo>
                <a:cubicBezTo>
                  <a:pt x="5842686" y="6384211"/>
                  <a:pt x="5845802" y="6526851"/>
                  <a:pt x="5846540" y="6699667"/>
                </a:cubicBezTo>
                <a:lnTo>
                  <a:pt x="584650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7909203" y="317452"/>
            <a:ext cx="2117174" cy="588806"/>
            <a:chOff x="4549904" y="5078157"/>
            <a:chExt cx="3023338" cy="840818"/>
          </a:xfrm>
        </p:grpSpPr>
        <p:sp>
          <p:nvSpPr>
            <p:cNvPr id="14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5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6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7990093" y="5372723"/>
            <a:ext cx="2088038" cy="719230"/>
            <a:chOff x="4532666" y="505937"/>
            <a:chExt cx="2981730" cy="1027064"/>
          </a:xfrm>
        </p:grpSpPr>
        <p:sp>
          <p:nvSpPr>
            <p:cNvPr id="19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0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1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6889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1D1F3-5137-3845-AB91-5D4DA2B96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DE96E-0176-E64B-9D3A-C37468732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T" dirty="0"/>
              <a:t>The city of Toronto has already 34 gyms</a:t>
            </a:r>
          </a:p>
          <a:p>
            <a:r>
              <a:rPr lang="en-IT" dirty="0"/>
              <a:t>We need to identify the most promising area with…</a:t>
            </a:r>
          </a:p>
          <a:p>
            <a:r>
              <a:rPr lang="en-GB" dirty="0"/>
              <a:t>L</a:t>
            </a:r>
            <a:r>
              <a:rPr lang="en-IT" dirty="0"/>
              <a:t>ess competition and</a:t>
            </a:r>
          </a:p>
          <a:p>
            <a:r>
              <a:rPr lang="en-GB" dirty="0"/>
              <a:t>A</a:t>
            </a:r>
            <a:r>
              <a:rPr lang="en-IT" dirty="0"/>
              <a:t>n ”un-happy” clientele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5FF6E3-2FF1-A94E-8016-1208D5B47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382" y="3580548"/>
            <a:ext cx="3574034" cy="263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08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DCEC6-8A09-A549-9305-8D2FFEC22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Data sources used to address the problem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56CFA0-154F-C94A-BF2E-79A7F9513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294" y="2063112"/>
            <a:ext cx="4051300" cy="1727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AFBD59-9843-C247-A83A-DBE49A883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996" y="1960633"/>
            <a:ext cx="4051301" cy="193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85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FE1E1-E9B2-A44A-96FB-E33E065B9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Methodology used: identification of no more than one gym per neighborhood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C5D297-0067-B14B-AC74-99CA08902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473" y="2096528"/>
            <a:ext cx="7315375" cy="403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897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47B5E-5093-CD45-8AA5-2B1B09431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Methodology used: identification of the gym with the lowest rating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204C3-2803-C448-8387-6D1799662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1659128"/>
            <a:ext cx="83439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779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8EB6-4505-DA46-A5B3-970D870D0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77207-8221-8241-82EB-A0F1D9C51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T" dirty="0"/>
              <a:t>According to our analysis, the neighborhood of </a:t>
            </a:r>
            <a:r>
              <a:rPr lang="en-US" dirty="0"/>
              <a:t>Ontario Provincial Government</a:t>
            </a:r>
            <a:r>
              <a:rPr lang="en-IT" dirty="0"/>
              <a:t>  is the best place for our client where to start a new business</a:t>
            </a:r>
          </a:p>
          <a:p>
            <a:r>
              <a:rPr lang="en-IT" dirty="0"/>
              <a:t>The only gym present here, has the lowest rating among all other rated-peers</a:t>
            </a:r>
          </a:p>
        </p:txBody>
      </p:sp>
    </p:spTree>
    <p:extLst>
      <p:ext uri="{BB962C8B-B14F-4D97-AF65-F5344CB8AC3E}">
        <p14:creationId xmlns:p14="http://schemas.microsoft.com/office/powerpoint/2010/main" val="1071961362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RegularSeedLeftStep">
      <a:dk1>
        <a:srgbClr val="000000"/>
      </a:dk1>
      <a:lt1>
        <a:srgbClr val="FFFFFF"/>
      </a:lt1>
      <a:dk2>
        <a:srgbClr val="1B2830"/>
      </a:dk2>
      <a:lt2>
        <a:srgbClr val="F0F2F3"/>
      </a:lt2>
      <a:accent1>
        <a:srgbClr val="CF8B41"/>
      </a:accent1>
      <a:accent2>
        <a:srgbClr val="BD3E2F"/>
      </a:accent2>
      <a:accent3>
        <a:srgbClr val="CF416D"/>
      </a:accent3>
      <a:accent4>
        <a:srgbClr val="BD2F96"/>
      </a:accent4>
      <a:accent5>
        <a:srgbClr val="BA41CF"/>
      </a:accent5>
      <a:accent6>
        <a:srgbClr val="7032BE"/>
      </a:accent6>
      <a:hlink>
        <a:srgbClr val="3F7CBF"/>
      </a:hlink>
      <a:folHlink>
        <a:srgbClr val="7F7F7F"/>
      </a:folHlink>
    </a:clrScheme>
    <a:fontScheme name="Blob">
      <a:majorFont>
        <a:latin typeface="The Hand Extrablack"/>
        <a:ea typeface=""/>
        <a:cs typeface=""/>
      </a:majorFont>
      <a:minorFont>
        <a:latin typeface="Sagona Book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113</Words>
  <Application>Microsoft Macintosh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Sagona Book</vt:lpstr>
      <vt:lpstr>The Hand Extrablack</vt:lpstr>
      <vt:lpstr>BlobVTI</vt:lpstr>
      <vt:lpstr>Gym location in toronto</vt:lpstr>
      <vt:lpstr>Problem</vt:lpstr>
      <vt:lpstr>Data sources used to address the problem</vt:lpstr>
      <vt:lpstr>Methodology used: identification of no more than one gym per neighborhood</vt:lpstr>
      <vt:lpstr>Methodology used: identification of the gym with the lowest rating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Gym location in toronto</dc:title>
  <dc:creator>Luca Donghi</dc:creator>
  <cp:lastModifiedBy>Luca Donghi</cp:lastModifiedBy>
  <cp:revision>2</cp:revision>
  <dcterms:created xsi:type="dcterms:W3CDTF">2021-03-29T14:57:34Z</dcterms:created>
  <dcterms:modified xsi:type="dcterms:W3CDTF">2021-03-29T15:14:04Z</dcterms:modified>
</cp:coreProperties>
</file>

<file path=docProps/thumbnail.jpeg>
</file>